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9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kbEKavOStfA6z/q4rKyh7Crcn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" name="Google Shape;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" name="Google Shape;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" name="Google Shape;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36367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807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/>
        </p:nvSpPr>
        <p:spPr>
          <a:xfrm>
            <a:off x="0" y="2814637"/>
            <a:ext cx="12192000" cy="1672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1</a:t>
            </a:r>
            <a:endParaRPr lang="pt-BR" sz="3600" b="0" dirty="0">
              <a:effectLst/>
            </a:endParaRPr>
          </a:p>
          <a:p>
            <a:pPr algn="ctr" rtl="0">
              <a:spcBef>
                <a:spcPts val="1000"/>
              </a:spcBef>
              <a:spcAft>
                <a:spcPts val="100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Identificação com descritivo do Apresentador, Serviço e Responsáveis/Coordenadores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 txBox="1"/>
          <p:nvPr/>
        </p:nvSpPr>
        <p:spPr>
          <a:xfrm>
            <a:off x="0" y="2636837"/>
            <a:ext cx="12192000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2</a:t>
            </a:r>
            <a:endParaRPr lang="pt-BR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História Clínica objetiva, incluindo os dados de maior relevância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1199356" y="2768292"/>
            <a:ext cx="9793287" cy="1692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3</a:t>
            </a:r>
            <a:endParaRPr lang="pt-BR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 Exames laboratoriais e outras informações subsidiárias relevantes. Por exemplo: endoscopia, antecedentes, imagens auxiliares como cavidade oral, lesões cutâneas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/>
        </p:nvSpPr>
        <p:spPr>
          <a:xfrm>
            <a:off x="2969342" y="1829620"/>
            <a:ext cx="6096000" cy="4185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Slides 4, 5, 6 e 7</a:t>
            </a:r>
            <a:endParaRPr lang="pt-BR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Apresentação das imagens do caso - selecionar as imagens que permitam a discussão pelo debatedor, evitando excesso de slides e imagens sem nexo com o diagnóstico final ou do local anatômico de interesse. Este momento concentrará o interesse didático e deve conter imagens que permitam uma discussão razoável pelo debatedor. Quando há sequências de diferentes tipos de exame, o apresentador deve evitar o prolongamento da discussão, informando os próximos exames. O moderador estimulará a dinâmica da apresentação de maneira a não prejudicar os próximos apresentadores. Deseja-se que este momento não ultrapasse dez minutos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/>
          <p:nvPr/>
        </p:nvSpPr>
        <p:spPr>
          <a:xfrm>
            <a:off x="2843417" y="2124587"/>
            <a:ext cx="6096000" cy="307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8</a:t>
            </a:r>
            <a:endParaRPr lang="pt-BR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Deve conter somente a palavra “CONCLUSÃO”. O apresentador poderá acrescentar um outro slide apenas com a palavra “DIAGNÓSTICO” para garantir a interrupção da discussão. Significa que o debatedor e a plateia devem concluir as suas impressões sem ultrapassar este ponto. O moderador ordenará o encerramento das opiniões, podendo resumir as impressões obtidas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/>
        </p:nvSpPr>
        <p:spPr>
          <a:xfrm>
            <a:off x="0" y="3032330"/>
            <a:ext cx="12192000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9</a:t>
            </a:r>
            <a:endParaRPr lang="pt-BR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Contém apenas o diagnóstico final e como este foi obtido (exemplo: biópsia percutânea, cirurgia, resposta ao tratamento, etc.)</a:t>
            </a:r>
            <a:endParaRPr lang="pt-BR" sz="3600" b="0" dirty="0">
              <a:effectLst/>
            </a:endParaRPr>
          </a:p>
          <a:p>
            <a:br>
              <a:rPr lang="pt-BR" sz="36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/>
        </p:nvSpPr>
        <p:spPr>
          <a:xfrm>
            <a:off x="0" y="3032330"/>
            <a:ext cx="12192000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10</a:t>
            </a:r>
            <a:endParaRPr lang="pt-BR" sz="24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Informações opcionais que possam reforçar a Conclusão, como fotos da peça e/ou dados da literatura e/ou dados que apoiam o resultado. O essencial do resultado do caso deve estar neste slide. Não deve ser feita uma revisão ou aula sobre o tema. Não é necessária a adição de referências bibliográficas. Se forem incluídas outras informações, devem estar neste slide</a:t>
            </a:r>
            <a:endParaRPr lang="pt-BR" sz="2400" b="0" dirty="0">
              <a:effectLst/>
            </a:endParaRPr>
          </a:p>
          <a:p>
            <a:br>
              <a:rPr lang="pt-BR" sz="24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855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/>
        </p:nvSpPr>
        <p:spPr>
          <a:xfrm>
            <a:off x="0" y="3032330"/>
            <a:ext cx="12192000" cy="2431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sng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Slide 11/Slide Final</a:t>
            </a:r>
            <a:endParaRPr lang="pt-BR" sz="24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MENSAGEM FINAL - refere-se ao “Take home </a:t>
            </a:r>
            <a:r>
              <a:rPr lang="pt-BR" sz="1800" b="0" i="0" u="none" strike="noStrike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message</a:t>
            </a:r>
            <a:r>
              <a:rPr lang="pt-BR" sz="1800" b="0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”. Informar de maneira clara e sucinta, em apenas um slide, usando menos de oito linhas ou numerando, o que se deve guardar deste caso. Quais os ensinamentos e o que devemos relembrar desta apresentação. IMPORTANTE: trata-se de uma mensagem didática de sua apresentação e não um quadro de tudo o que esta anormalidade pode exibir. O impacto didático é maior se bem sucinto, sendo recomendável usar até quatro frases</a:t>
            </a:r>
            <a:endParaRPr lang="pt-BR" sz="2400" b="0" dirty="0">
              <a:effectLst/>
            </a:endParaRPr>
          </a:p>
          <a:p>
            <a:br>
              <a:rPr lang="pt-BR" sz="2400" dirty="0"/>
            </a:br>
            <a:br>
              <a:rPr lang="pt-BR" sz="2400" dirty="0"/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4848802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418</Words>
  <Application>Microsoft Office PowerPoint</Application>
  <PresentationFormat>Widescreen</PresentationFormat>
  <Paragraphs>24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Estrutura padrão</vt:lpstr>
      <vt:lpstr>1_Estrutura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Dr. Nelson</dc:creator>
  <cp:lastModifiedBy>Marketing</cp:lastModifiedBy>
  <cp:revision>3</cp:revision>
  <dcterms:created xsi:type="dcterms:W3CDTF">2002-10-12T18:58:04Z</dcterms:created>
  <dcterms:modified xsi:type="dcterms:W3CDTF">2023-09-20T20:29:54Z</dcterms:modified>
</cp:coreProperties>
</file>